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86"/>
    <p:restoredTop sz="94702"/>
  </p:normalViewPr>
  <p:slideViewPr>
    <p:cSldViewPr snapToGrid="0">
      <p:cViewPr>
        <p:scale>
          <a:sx n="106" d="100"/>
          <a:sy n="106" d="100"/>
        </p:scale>
        <p:origin x="32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4C380-C2CF-CB4D-B911-C71A87DFAD01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F3237-BA5E-824D-AA57-D1608BC84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806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latin typeface="Adelle Sans Devanagari Heavy" panose="02000503000000020004" pitchFamily="2" charset="-78"/>
              <a:cs typeface="Adelle Sans Devanagari Heavy" panose="02000503000000020004" pitchFamily="2" charset="-7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DF3237-BA5E-824D-AA57-D1608BC84F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5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1844-BB60-33BE-CF0F-3955C36D3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B8C8AE-774B-2046-9C12-4E432FC4AC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0E104-87B5-899C-046B-A34C99C2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E3BBA-D524-CFD7-A246-DFF9A0F0A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131796-6E49-56C0-DB57-B5A18844A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852F6-450D-664C-DE8F-39135E3A1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268582-F858-6006-DAAD-9001CE4444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19CC56-E891-3C50-57E4-28EF55AF8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70E6F-D1E5-62D6-3FC9-3E2C9FA94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06F7A8-82E4-DE93-0AEF-90442F992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49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3FD27-9026-E549-CFCA-D7FE420E0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9189E0-A119-C733-4D72-97643187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CA4F3-7401-7938-A9C5-44FD2E5AB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DDAE32-DC7F-38FF-E133-744D4485C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6C22A-2221-3DDF-CE3D-4C83F2075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5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E788-C139-8DB6-0688-EF5EE766D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52E64-86B7-FAE9-1004-053DF444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4C69B2-7D98-62E9-DACC-6393EC2B0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F87D7-40D1-7858-8C23-FC032231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4F069-30DD-3A62-DB70-45D3D190B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3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60F70-278C-3103-FF8F-ABA658AD2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B54EC-009B-5CB8-D31A-9CDCB809F2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0528BD-F761-1B76-9293-08BCAAEB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C0781F-85CC-ED98-17C9-7EE835F89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C2431-5973-A82C-47E4-53472CC7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6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D2371-50D3-9766-1FF8-1F4C10E9A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FE50A-15F9-BFF7-936A-822E95791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3B0E2-C5B5-BEF0-5D54-3915B5FD8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5FA2B-6695-1B5B-C8CA-DBAB967A8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92118-B9CF-B95C-6796-E65077AD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23B7D-18D7-DEAF-31EC-F811E1517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3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1C305-795B-DA0C-F28C-30AA5E024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806CE-1B5E-8DC6-27AF-F903FCB60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B80F8-0574-7BD2-9D71-E404E696B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9FB1C-E332-4B05-9E39-EDCA9BCEE4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C861DC-3A4C-980C-4BC8-53D01A26E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222392-D139-EBA9-1853-9DF6EF209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16C41-634E-DED6-6350-1871BEC46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0DECC9-A360-AF21-DDC0-9BE31319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59C5C-EF2B-DD57-2553-0B39C1657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2686A4-5AE6-B8C1-8C68-72AD2D51C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A1815B-C6D9-D40A-1F9E-DB9976291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299B3-8A5D-8714-CAFA-FD05A9A30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2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43E30B-09F1-4CD1-FCD6-0A5074221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6BC818-81F7-DB5B-2A1C-D147D6345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264C4A-913B-EED5-14A6-92CF8A5EF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61C2-1FD7-68C0-6A45-9101F13C0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651B8-3674-3205-BB69-D84E5A9C9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5D157-ACCD-AA2C-11CF-D2840DF1E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D67E2-AA50-39F5-3B40-DED3E8A2A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F3FEE-473B-B6D5-DF97-15AFD181D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EA0BC-FF79-A634-8688-F4EE386CA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6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6626A-D35A-C9EA-2888-E50D48377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06E906-EE58-2149-BA7D-484190EF14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9C17F-21AB-304C-398E-BDE2D3879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CB4D-54AE-32B0-B006-547070F5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B2B59-79D7-F2A2-6CC9-6DEEDD661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1E0CF-2FC1-B9D4-35A5-F2A75E35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55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647501-03EA-B804-CFFC-B2179A2C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259C7-7253-8A37-E144-0BAC5AC38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2D941-6AF8-44E5-F445-8D88A8E4F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F824-067E-6746-B967-0BA09766B68A}" type="datetimeFigureOut">
              <a:rPr lang="en-US" smtClean="0"/>
              <a:t>6/29/23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03AE4-0813-E019-F92E-1F1670BA3E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88AF0F-DF2A-E975-EC6F-53FFFB0F5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55D61-AADB-FF46-BCB2-9CD70171C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8CD9119-93BA-0C84-57CD-82B5601B55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42897" y="5885793"/>
            <a:ext cx="6452894" cy="783949"/>
          </a:xfrm>
        </p:spPr>
        <p:txBody>
          <a:bodyPr numCol="1">
            <a:normAutofit/>
          </a:bodyPr>
          <a:lstStyle/>
          <a:p>
            <a:pPr algn="r">
              <a:lnSpc>
                <a:spcPct val="100000"/>
              </a:lnSpc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  <a:t>Presented by:</a:t>
            </a:r>
            <a:br>
              <a:rPr lang="en-US" sz="1100" dirty="0">
                <a:solidFill>
                  <a:schemeClr val="bg1">
                    <a:lumMod val="75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</a:b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latin typeface="Adelle Sans Devanagari Semibold" panose="02000503000000020004" pitchFamily="2" charset="-78"/>
                <a:cs typeface="Adelle Sans Devanagari Semibold" panose="02000503000000020004" pitchFamily="2" charset="-78"/>
              </a:rPr>
              <a:t>Presenter Name One | Presenter Name Two | Presenter Name Three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1E365-EB8E-0D1C-569D-CC389F9762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8383" y="1025216"/>
            <a:ext cx="8682457" cy="4452729"/>
          </a:xfrm>
        </p:spPr>
        <p:txBody>
          <a:bodyPr anchor="t">
            <a:norm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delle Sans Devanagari Extrabol" panose="02000503000000020004" pitchFamily="2" charset="-78"/>
                <a:cs typeface="Adelle Sans Devanagari Extrabol" panose="02000503000000020004" pitchFamily="2" charset="-78"/>
              </a:rPr>
              <a:t>SLIDESHOW TITLE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  <a:latin typeface="Adelle Sans Devanagari Extrabol" panose="02000503000000020004" pitchFamily="2" charset="-78"/>
                <a:cs typeface="Adelle Sans Devanagari Extrabol" panose="02000503000000020004" pitchFamily="2" charset="-78"/>
              </a:rPr>
            </a:br>
            <a:r>
              <a:rPr lang="en-US" sz="3200" dirty="0">
                <a:solidFill>
                  <a:schemeClr val="bg1">
                    <a:lumMod val="75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  <a:t>Slideshow Subtitle</a:t>
            </a: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</a:br>
            <a:br>
              <a:rPr lang="en-US" sz="3200" dirty="0">
                <a:solidFill>
                  <a:schemeClr val="accent1">
                    <a:lumMod val="50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</a:b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Adelle Sans Devanagari Light" panose="02000503000000020004" pitchFamily="2" charset="-78"/>
                <a:cs typeface="Adelle Sans Devanagari Light" panose="02000503000000020004" pitchFamily="2" charset="-78"/>
              </a:rPr>
              <a:t>Additional Information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AB0F4D-EA50-378B-BFBA-9ED2BE4F4C14}"/>
              </a:ext>
            </a:extLst>
          </p:cNvPr>
          <p:cNvSpPr txBox="1"/>
          <p:nvPr/>
        </p:nvSpPr>
        <p:spPr>
          <a:xfrm>
            <a:off x="7014985" y="548366"/>
            <a:ext cx="2464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delle Sans Devanagari Extrabol" panose="02000503000000020004" pitchFamily="2" charset="-78"/>
                <a:cs typeface="Adelle Sans Devanagari Extrabol" panose="02000503000000020004" pitchFamily="2" charset="-78"/>
              </a:rPr>
              <a:t>AUGUST 1st, 2023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delle Sans Devanagari Extrabol" panose="02000503000000020004" pitchFamily="2" charset="-78"/>
              <a:cs typeface="Adelle Sans Devanagari Extrabol" panose="02000503000000020004" pitchFamily="2" charset="-78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AE3BA5-F477-215B-22E9-4258128F067C}"/>
              </a:ext>
            </a:extLst>
          </p:cNvPr>
          <p:cNvSpPr/>
          <p:nvPr/>
        </p:nvSpPr>
        <p:spPr>
          <a:xfrm>
            <a:off x="9633785" y="548366"/>
            <a:ext cx="45719" cy="242030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15ADD0-DA18-F4A1-2B2C-3AFDD47D8080}"/>
              </a:ext>
            </a:extLst>
          </p:cNvPr>
          <p:cNvSpPr/>
          <p:nvPr/>
        </p:nvSpPr>
        <p:spPr>
          <a:xfrm>
            <a:off x="9490840" y="5885793"/>
            <a:ext cx="45719" cy="68963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7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9E7DB-3F91-89F4-A658-99F695801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6176963"/>
            <a:ext cx="7540487" cy="463824"/>
          </a:xfrm>
        </p:spPr>
        <p:txBody>
          <a:bodyPr anchor="b">
            <a:normAutofit/>
          </a:bodyPr>
          <a:lstStyle/>
          <a:p>
            <a:pPr algn="r"/>
            <a:r>
              <a:rPr lang="en-US" sz="1600" b="1" i="1" dirty="0">
                <a:solidFill>
                  <a:schemeClr val="tx2">
                    <a:lumMod val="75000"/>
                  </a:schemeClr>
                </a:solidFill>
                <a:latin typeface="Adelle Sans Devanagari Extrabold" panose="02000503000000020004" pitchFamily="2" charset="-78"/>
                <a:cs typeface="Adelle Sans Devanagari Extrabold" panose="02000503000000020004" pitchFamily="2" charset="-78"/>
              </a:rPr>
              <a:t>SLIDESHOW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C7773-0A1A-A957-E879-3B493200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798" y="1139693"/>
            <a:ext cx="9525001" cy="5037270"/>
          </a:xfrm>
        </p:spPr>
        <p:txBody>
          <a:bodyPr>
            <a:normAutofit/>
          </a:bodyPr>
          <a:lstStyle/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Lorem ipsum dolor sit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amet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,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consectetur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adipiscing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elit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, sed do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eiusmod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tempor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incididunt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ut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labore et dolore magna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aliqua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. Ut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enim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ad minim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veniam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,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quis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nostrud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exercitation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ullamco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laboris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nisi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ut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aliquip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ex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ea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commodo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consequat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. Duis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aute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irure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dolor in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reprehenderit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in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voluptate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velit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esse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cillum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dolore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eu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fugiat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nulla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pariatur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.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Excepteur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sint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occaecat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cupidatat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non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proident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, sunt in culpa qui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officia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deserunt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mollit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anim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id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est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4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laborum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.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</a:pP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Lorem ipsum dolor sit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amet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(LIDS)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Duis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aute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irure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dolor in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</a:rPr>
              <a:t>DAiD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Excepteur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sint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occaecat</a:t>
            </a:r>
            <a:r>
              <a:rPr lang="en-US" sz="2000" b="0" i="0" dirty="0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 </a:t>
            </a:r>
            <a:r>
              <a:rPr lang="en-US" sz="2000" b="0" i="0" dirty="0" err="1">
                <a:solidFill>
                  <a:schemeClr val="tx2">
                    <a:lumMod val="75000"/>
                  </a:schemeClr>
                </a:solidFill>
                <a:effectLst/>
                <a:latin typeface="Mercury SSm A"/>
              </a:rPr>
              <a:t>cupidatat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7BC186-A3B7-4A9E-5788-8FF41891FCB0}"/>
              </a:ext>
            </a:extLst>
          </p:cNvPr>
          <p:cNvCxnSpPr/>
          <p:nvPr/>
        </p:nvCxnSpPr>
        <p:spPr>
          <a:xfrm>
            <a:off x="357809" y="914400"/>
            <a:ext cx="10995990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6101FA2-92FC-3EF8-7993-80BC67970D23}"/>
              </a:ext>
            </a:extLst>
          </p:cNvPr>
          <p:cNvSpPr txBox="1">
            <a:spLocks/>
          </p:cNvSpPr>
          <p:nvPr/>
        </p:nvSpPr>
        <p:spPr>
          <a:xfrm>
            <a:off x="1879600" y="217213"/>
            <a:ext cx="9381433" cy="6957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Adelle Sans Devanagari Extrabol" panose="02000503000000020004" pitchFamily="2" charset="-78"/>
                <a:cs typeface="Adelle Sans Devanagari Extrabol" panose="02000503000000020004" pitchFamily="2" charset="-78"/>
              </a:rPr>
              <a:t>Current Slide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FAD30E-48E8-DBD3-70E9-E5D7AA34AC48}"/>
              </a:ext>
            </a:extLst>
          </p:cNvPr>
          <p:cNvCxnSpPr>
            <a:cxnSpLocks/>
          </p:cNvCxnSpPr>
          <p:nvPr/>
        </p:nvCxnSpPr>
        <p:spPr>
          <a:xfrm>
            <a:off x="357808" y="6660665"/>
            <a:ext cx="7540487" cy="0"/>
          </a:xfrm>
          <a:prstGeom prst="line">
            <a:avLst/>
          </a:prstGeom>
          <a:ln w="254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D7D1888-878F-A5C7-69EF-A62F913F54F7}"/>
              </a:ext>
            </a:extLst>
          </p:cNvPr>
          <p:cNvSpPr txBox="1"/>
          <p:nvPr/>
        </p:nvSpPr>
        <p:spPr>
          <a:xfrm>
            <a:off x="278296" y="6322735"/>
            <a:ext cx="1563757" cy="329854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r>
              <a:rPr lang="en-US" sz="1600" b="1" dirty="0">
                <a:ln w="1905">
                  <a:noFill/>
                </a:ln>
                <a:solidFill>
                  <a:schemeClr val="bg1">
                    <a:lumMod val="75000"/>
                  </a:schemeClr>
                </a:solidFill>
                <a:latin typeface="Adelle Sans Devanagari Semibold" panose="02000503000000020004" pitchFamily="2" charset="-78"/>
                <a:cs typeface="Adelle Sans Devanagari Semibold" panose="02000503000000020004" pitchFamily="2" charset="-78"/>
              </a:rPr>
              <a:t>8.1.23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BB2E31-A66C-EC98-4040-B112E37526FB}"/>
              </a:ext>
            </a:extLst>
          </p:cNvPr>
          <p:cNvSpPr/>
          <p:nvPr/>
        </p:nvSpPr>
        <p:spPr>
          <a:xfrm>
            <a:off x="1828798" y="314325"/>
            <a:ext cx="50802" cy="4543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0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b">
        <a:noAutofit/>
      </a:bodyPr>
      <a:lstStyle>
        <a:defPPr algn="l">
          <a:defRPr sz="3600" dirty="0" smtClean="0">
            <a:solidFill>
              <a:schemeClr val="accent1">
                <a:lumMod val="50000"/>
              </a:schemeClr>
            </a:solidFill>
            <a:latin typeface="Adelle Sans Devanagari Extrabol" panose="02000503000000020004" pitchFamily="2" charset="-78"/>
            <a:cs typeface="Adelle Sans Devanagari Extrabol" panose="02000503000000020004" pitchFamily="2" charset="-7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TS_23_PPT_Template" id="{8A4416B0-F99E-9349-A08B-47B89F72B84F}" vid="{4B269ADC-E465-0041-AD36-EB05A782E0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18678</TotalTime>
  <Words>132</Words>
  <Application>Microsoft Macintosh PowerPoint</Application>
  <PresentationFormat>Widescreen</PresentationFormat>
  <Paragraphs>12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Adelle Sans Devanagari Extrabol</vt:lpstr>
      <vt:lpstr>Adelle Sans Devanagari Extrabold</vt:lpstr>
      <vt:lpstr>Adelle Sans Devanagari Heavy</vt:lpstr>
      <vt:lpstr>Adelle Sans Devanagari Light</vt:lpstr>
      <vt:lpstr>Adelle Sans Devanagari Semibold</vt:lpstr>
      <vt:lpstr>Arial</vt:lpstr>
      <vt:lpstr>Calibri</vt:lpstr>
      <vt:lpstr>Calibri Light</vt:lpstr>
      <vt:lpstr>Courier New</vt:lpstr>
      <vt:lpstr>Mercury SSm A</vt:lpstr>
      <vt:lpstr>Office Theme</vt:lpstr>
      <vt:lpstr>SLIDESHOW TITLE Slideshow Subtitle  Additional Information </vt:lpstr>
      <vt:lpstr>SLIDESHOW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SLIDESHOW TITLE Slideshow Subtitle  Additional Information </dc:title>
  <dc:creator>Meraz, Guillermo - (guillermomeraz)</dc:creator>
  <cp:lastModifiedBy>Meraz, Guillermo - (guillermomeraz)</cp:lastModifiedBy>
  <cp:revision>7</cp:revision>
  <dcterms:created xsi:type="dcterms:W3CDTF">2023-06-29T16:00:26Z</dcterms:created>
  <dcterms:modified xsi:type="dcterms:W3CDTF">2023-07-12T15:18:55Z</dcterms:modified>
</cp:coreProperties>
</file>